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JCSL Formations en une phrase : organisme certifié Qualiopi, issu du monde associatif toulousain. Annoncer l'objectif : aider les associations à mieux gérer leurs projets en s'appuyant sur l'IA.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Faire réagir la salle : qui se reconnaît dans ces situations ? Ces difficultés ne viennent pas d'un manque de motivation mais d'un manque de méthode et de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 clé : l'IA n'est pas un gadget, c'est un assistant qui rédige, structure et synthétise. La méthode de projet donne le cadre, l'IA fait gagner du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 : la formation est pensée pour des non-spécialistes. Mixer bénévoles et salariés dans un même groupe renforce la coordination au sein de l'association.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 compétences opérationnelles, évaluées pendant et à la fin de la formation. Le point 05 inclut la vérification des résultats de l'IA et la protection des données des adhérents et des publics.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Chaque journée alterne apports courts et ateliers pratiques. Les jours peuvent être espacés (par exemple 2 + 2 jours à deux semaines d'intervalle) pour tester entre les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Adapter les exemples à l'association rencontrée : secteur, taille, actions phares, financeurs habituels. Demander quel projet de l'année ils aimeraient travailler.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L'association repart avec des productions réelles : note de cadrage, planning, supports de communication et plan d'action de son projet.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Chiffres issus des évaluations de la session de juin 2026 (3 stagiaires). L'association cliente peut être citée nommément si elle donne son accord.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formation est construite avec la structure lors de l'échange de besoins : choix des modules, durée (de 14 h à 28 h), rythme et lieu. Le format court reprend l'essentiel du cadrage et de l'IA générative.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demande à l'OPCO se fait avant le démarrage de la formation. Le FDVA 1 fonctionne par campagne annuelle : vérifier les dates avec l'association. Les critères précis dépendent de chaque dispositif.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Conclure en proposant une date pour l'échange de besoins. Laisser la présentation à l'association après la réunion.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43750" y="1238250"/>
            <a:ext cx="1047750" cy="571500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43750" y="1238250"/>
            <a:ext cx="381000" cy="90487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H="1">
            <a:off x="7524750" y="1809750"/>
            <a:ext cx="666750" cy="33337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H="1">
            <a:off x="6762750" y="2143125"/>
            <a:ext cx="762000" cy="33337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24750" y="2143125"/>
            <a:ext cx="333375" cy="762000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2750" y="2476500"/>
            <a:ext cx="285750" cy="1333500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>
            <a:off x="7048500" y="2905125"/>
            <a:ext cx="809625" cy="90487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58125" y="2905125"/>
            <a:ext cx="428625" cy="1143000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48500" y="3810000"/>
            <a:ext cx="1238250" cy="23812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H="1">
            <a:off x="7858125" y="1809750"/>
            <a:ext cx="333375" cy="1095375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72300" y="1066800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20050" y="1638300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91300" y="2305050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686675" y="2733675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77050" y="3638550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15300" y="3876675"/>
            <a:ext cx="342900" cy="342900"/>
          </a:xfrm>
          <a:prstGeom prst="ellipse">
            <a:avLst/>
          </a:prstGeom>
          <a:solidFill>
            <a:srgbClr val="1B2A3A"/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239000" y="1857375"/>
            <a:ext cx="571500" cy="571500"/>
          </a:xfrm>
          <a:prstGeom prst="ellipse">
            <a:avLst/>
          </a:prstGeom>
          <a:solidFill>
            <a:srgbClr val="B8956A">
              <a:alpha val="60000"/>
            </a:srgbClr>
          </a:solidFill>
          <a:ln w="19050">
            <a:solidFill>
              <a:srgbClr val="B8956A">
                <a:alpha val="60000"/>
              </a:srgb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09600" y="904875"/>
            <a:ext cx="5476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PROPOSITION AUX ASSOCIATIONS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1190625"/>
            <a:ext cx="5476875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13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L'IA AU SERVICE DU PROJET DE VOTRE ASSOCIATION</a:t>
            </a:r>
            <a:endParaRPr lang="en-US" sz="4130" dirty="0"/>
          </a:p>
        </p:txBody>
      </p:sp>
      <p:sp>
        <p:nvSpPr>
          <p:cNvPr id="21" name="Text 19"/>
          <p:cNvSpPr txBox="1"/>
          <p:nvPr/>
        </p:nvSpPr>
        <p:spPr>
          <a:xfrm>
            <a:off x="609600" y="3143250"/>
            <a:ext cx="500062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pour structurer vos projets, trouver des financements et gagner du temps, sans être expert du numérique.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09600" y="3952875"/>
            <a:ext cx="1905000" cy="304800"/>
          </a:xfrm>
          <a:prstGeom prst="roundRect">
            <a:avLst>
              <a:gd name="adj" fmla="val 51000"/>
            </a:avLst>
          </a:prstGeom>
          <a:ln w="19050">
            <a:solidFill>
              <a:srgbClr val="B8956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09600" y="3952875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Organisme certifié Qualiopi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609850" y="3952875"/>
            <a:ext cx="1905000" cy="304800"/>
          </a:xfrm>
          <a:prstGeom prst="roundRect">
            <a:avLst>
              <a:gd name="adj" fmla="val 51000"/>
            </a:avLst>
          </a:prstGeom>
          <a:ln w="19050">
            <a:solidFill>
              <a:srgbClr val="B8956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609850" y="3952875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Formation éprouvée en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CONSTAT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FAIRE VIVRE UNE ASSOCIATION, C'EST GÉRER DES PROJETS EN CONTINU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857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19150" y="2028825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dirigeants débordés</a:t>
            </a:r>
            <a:endParaRPr lang="en-US" sz="1430" dirty="0"/>
          </a:p>
        </p:txBody>
      </p:sp>
      <p:sp>
        <p:nvSpPr>
          <p:cNvPr id="6" name="Text 4"/>
          <p:cNvSpPr txBox="1"/>
          <p:nvPr/>
        </p:nvSpPr>
        <p:spPr>
          <a:xfrm>
            <a:off x="819150" y="2362200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Bénévoles et salariés cumulent les rôles, souvent sans méthode ni outils partagés.</a:t>
            </a:r>
            <a:endParaRPr lang="en-US" sz="1090" dirty="0"/>
          </a:p>
        </p:txBody>
      </p:sp>
      <p:sp>
        <p:nvSpPr>
          <p:cNvPr id="7" name="Shape 5"/>
          <p:cNvSpPr/>
          <p:nvPr/>
        </p:nvSpPr>
        <p:spPr>
          <a:xfrm>
            <a:off x="4648200" y="1857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57750" y="2028825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dossiers chronophages</a:t>
            </a:r>
            <a:endParaRPr lang="en-US" sz="1430" dirty="0"/>
          </a:p>
        </p:txBody>
      </p:sp>
      <p:sp>
        <p:nvSpPr>
          <p:cNvPr id="9" name="Text 7"/>
          <p:cNvSpPr txBox="1"/>
          <p:nvPr/>
        </p:nvSpPr>
        <p:spPr>
          <a:xfrm>
            <a:off x="4857750" y="2362200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Demandes de subvention, bilans, rapports d'activité pour l'AG : tout s'écrit dans l'urgence.</a:t>
            </a:r>
            <a:endParaRPr lang="en-US" sz="1090" dirty="0"/>
          </a:p>
        </p:txBody>
      </p:sp>
      <p:sp>
        <p:nvSpPr>
          <p:cNvPr id="10" name="Shape 8"/>
          <p:cNvSpPr/>
          <p:nvPr/>
        </p:nvSpPr>
        <p:spPr>
          <a:xfrm>
            <a:off x="609600" y="323850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9150" y="3409950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projets mal cadrés</a:t>
            </a:r>
            <a:endParaRPr lang="en-US" sz="1430" dirty="0"/>
          </a:p>
        </p:txBody>
      </p:sp>
      <p:sp>
        <p:nvSpPr>
          <p:cNvPr id="12" name="Text 10"/>
          <p:cNvSpPr txBox="1"/>
          <p:nvPr/>
        </p:nvSpPr>
        <p:spPr>
          <a:xfrm>
            <a:off x="819150" y="3743325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Ateliers, événements, nouvelles actions : les objectifs, le budget et les rôles restent flous.</a:t>
            </a:r>
            <a:endParaRPr lang="en-US" sz="1090" dirty="0"/>
          </a:p>
        </p:txBody>
      </p:sp>
      <p:sp>
        <p:nvSpPr>
          <p:cNvPr id="13" name="Shape 11"/>
          <p:cNvSpPr/>
          <p:nvPr/>
        </p:nvSpPr>
        <p:spPr>
          <a:xfrm>
            <a:off x="4648200" y="323850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57750" y="3409950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communication irrégulière</a:t>
            </a:r>
            <a:endParaRPr lang="en-US" sz="1430" dirty="0"/>
          </a:p>
        </p:txBody>
      </p:sp>
      <p:sp>
        <p:nvSpPr>
          <p:cNvPr id="15" name="Text 13"/>
          <p:cNvSpPr txBox="1"/>
          <p:nvPr/>
        </p:nvSpPr>
        <p:spPr>
          <a:xfrm>
            <a:off x="4857750" y="3743325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Réseaux sociaux, affiches, newsletters : faute de temps, l'association manque de visibilité.</a:t>
            </a:r>
            <a:endParaRPr lang="en-US" sz="109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7" name="Text 15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895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1190625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NOTRE RÉPONSE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476375"/>
            <a:ext cx="7429500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MÉTHODE DE PROJET CLAIRE, ET L'IA POUR FAIRE GAGNER DU TEMPS À TOUTE L'ÉQUIPE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609600" y="3333750"/>
            <a:ext cx="61912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pratique concrète sur un vrai projet de votre association, avec des outils gratuits et accessibles à tous.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QUI ?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TOUTE L'ÉQUIPE QUI FAIT VIVRE L'ASSOCIATION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0100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0100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80" dirty="0"/>
          </a:p>
        </p:txBody>
      </p:sp>
      <p:sp>
        <p:nvSpPr>
          <p:cNvPr id="7" name="Text 5"/>
          <p:cNvSpPr txBox="1"/>
          <p:nvPr/>
        </p:nvSpPr>
        <p:spPr>
          <a:xfrm>
            <a:off x="800100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Dirigeants bénévoles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00100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Membres du bureau et du conseil d'administration</a:t>
            </a:r>
            <a:endParaRPr lang="en-US" sz="1090" dirty="0"/>
          </a:p>
        </p:txBody>
      </p:sp>
      <p:sp>
        <p:nvSpPr>
          <p:cNvPr id="9" name="Shape 7"/>
          <p:cNvSpPr/>
          <p:nvPr/>
        </p:nvSpPr>
        <p:spPr>
          <a:xfrm>
            <a:off x="3300413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90913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90913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80" dirty="0"/>
          </a:p>
        </p:txBody>
      </p:sp>
      <p:sp>
        <p:nvSpPr>
          <p:cNvPr id="12" name="Text 10"/>
          <p:cNvSpPr txBox="1"/>
          <p:nvPr/>
        </p:nvSpPr>
        <p:spPr>
          <a:xfrm>
            <a:off x="3490913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Salariés de l'association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490913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Directeurs, coordinateurs, animateurs, médiateurs</a:t>
            </a:r>
            <a:endParaRPr lang="en-US" sz="1090" dirty="0"/>
          </a:p>
        </p:txBody>
      </p:sp>
      <p:sp>
        <p:nvSpPr>
          <p:cNvPr id="14" name="Shape 12"/>
          <p:cNvSpPr/>
          <p:nvPr/>
        </p:nvSpPr>
        <p:spPr>
          <a:xfrm>
            <a:off x="5991225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1725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81725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80" dirty="0"/>
          </a:p>
        </p:txBody>
      </p:sp>
      <p:sp>
        <p:nvSpPr>
          <p:cNvPr id="17" name="Text 15"/>
          <p:cNvSpPr txBox="1"/>
          <p:nvPr/>
        </p:nvSpPr>
        <p:spPr>
          <a:xfrm>
            <a:off x="6181725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Porteurs de projet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181725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Bénévoles référents d'une action, d'un atelier ou d'un événement</a:t>
            </a:r>
            <a:endParaRPr lang="en-US" sz="1090" dirty="0"/>
          </a:p>
        </p:txBody>
      </p:sp>
      <p:sp>
        <p:nvSpPr>
          <p:cNvPr id="19" name="Text 17"/>
          <p:cNvSpPr txBox="1"/>
          <p:nvPr/>
        </p:nvSpPr>
        <p:spPr>
          <a:xfrm>
            <a:off x="609600" y="3714750"/>
            <a:ext cx="7924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90" b="1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Prérequis : </a:t>
            </a:r>
            <a:pPr indent="0" marL="0"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aucun prérequis technique. Savoir utiliser un ordinateur et naviguer sur internet suffit.</a:t>
            </a:r>
            <a:endParaRPr lang="en-US" sz="109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L'ISSUE DE LA FORMATION, VOUS SAUREZ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09600" y="16192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50" dirty="0"/>
          </a:p>
        </p:txBody>
      </p:sp>
      <p:sp>
        <p:nvSpPr>
          <p:cNvPr id="5" name="Text 3"/>
          <p:cNvSpPr txBox="1"/>
          <p:nvPr/>
        </p:nvSpPr>
        <p:spPr>
          <a:xfrm>
            <a:off x="1190625" y="16192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Cadrer un projet de l'association : note de cadrage, objectifs SMART, diagnostic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21526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  <p:sp>
        <p:nvSpPr>
          <p:cNvPr id="7" name="Text 5"/>
          <p:cNvSpPr txBox="1"/>
          <p:nvPr/>
        </p:nvSpPr>
        <p:spPr>
          <a:xfrm>
            <a:off x="1190625" y="21526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Planifier et répartir les rôles avec des outils simples (Trello, Notion)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9600" y="26860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90625" y="26860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Utiliser l'IA (ChatGPT, Claude) pour rédiger, structurer et synthétiser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9600" y="32194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  <p:sp>
        <p:nvSpPr>
          <p:cNvPr id="11" name="Text 9"/>
          <p:cNvSpPr txBox="1"/>
          <p:nvPr/>
        </p:nvSpPr>
        <p:spPr>
          <a:xfrm>
            <a:off x="1190625" y="32194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Créer des supports de communication professionnels avec l'IA et Canva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09600" y="37528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50" dirty="0"/>
          </a:p>
        </p:txBody>
      </p:sp>
      <p:sp>
        <p:nvSpPr>
          <p:cNvPr id="13" name="Text 11"/>
          <p:cNvSpPr txBox="1"/>
          <p:nvPr/>
        </p:nvSpPr>
        <p:spPr>
          <a:xfrm>
            <a:off x="1190625" y="37528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Bâtir un plan d'action avec indicateurs et utiliser l'IA de façon responsable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5" name="Text 1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TYPE · JUSQU’À 4 JOURS · 28 HEURES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CADRAGE AU PLAN D'ACTION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2000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1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762000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Structurer le projet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62000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de cadrage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Objectifs SMART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 SWOT enrichi par l'IA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2619375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19375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71775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2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2771775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Planifier et organiser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771775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Découpage en tâches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 fait quoi (RACI)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dans Trello ou Notion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4629150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29150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81550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3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781550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Produire avec l'IA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81550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5 règles du prompt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Rédaction assistée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Visuels avec Canva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6638925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38925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791325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4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791325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Passer à l'action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91325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d'action en 5 actions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Indicateurs de suivi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Présentation devant le groupe</a:t>
            </a:r>
            <a:endParaRPr lang="en-US" sz="980" dirty="0"/>
          </a:p>
        </p:txBody>
      </p:sp>
      <p:sp>
        <p:nvSpPr>
          <p:cNvPr id="24" name="Text 2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5" name="Text 2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CONCRÈTEMENT, DANS VOTRE ASSOCIATION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USAGES DIRECTEMENT UTILES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600" y="1619250"/>
          <a:ext cx="7924800" cy="914400"/>
        </p:xfrm>
        <a:graphic>
          <a:graphicData uri="http://schemas.openxmlformats.org/drawingml/2006/table">
            <a:tbl>
              <a:tblPr/>
              <a:tblGrid>
                <a:gridCol w="2695575"/>
                <a:gridCol w="5229225"/>
              </a:tblGrid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6F3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Votre besoin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6F3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 que vous apprenez à faire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Monter une action ou un événement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Cadrer le projet, planifier les tâches, répartir les rôles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Obtenir une subvention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Structurer l'argumentaire et rédiger plus vite avec l'IA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Préparer l'assemblée générale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Produire le rapport d'activité et le bilan de l'année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Mobiliser bénévoles et publics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Créer posts, affiches et newsletters avec l'IA et Canva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Rendre compte aux financeurs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Suivre les actions et leurs indicateurs de résultat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6" name="Text 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NOTRE MÉTHODE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APPREND EN TRAVAILLANT SUR VOTRE PROJET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1050" y="1809750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219200" y="1809750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70 % de pratique</a:t>
            </a:r>
            <a:endParaRPr lang="en-US" sz="1280" dirty="0"/>
          </a:p>
        </p:txBody>
      </p:sp>
      <p:sp>
        <p:nvSpPr>
          <p:cNvPr id="7" name="Text 5"/>
          <p:cNvSpPr txBox="1"/>
          <p:nvPr/>
        </p:nvSpPr>
        <p:spPr>
          <a:xfrm>
            <a:off x="1219200" y="2171700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ateliers, des apports courts et des démonstrations en direct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48200" y="161925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19650" y="1809750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257800" y="1809750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projet fil rouge</a:t>
            </a:r>
            <a:endParaRPr lang="en-US" sz="128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2171700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vrai projet de l'association, choisi ensemble dès le premier jour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3000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050" y="3190875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19200" y="3190875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outils gratuits</a:t>
            </a:r>
            <a:endParaRPr lang="en-US" sz="1280" dirty="0"/>
          </a:p>
        </p:txBody>
      </p:sp>
      <p:sp>
        <p:nvSpPr>
          <p:cNvPr id="15" name="Text 13"/>
          <p:cNvSpPr txBox="1"/>
          <p:nvPr/>
        </p:nvSpPr>
        <p:spPr>
          <a:xfrm>
            <a:off x="1219200" y="3552825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Claude, Canva, Trello ou Notion : aucune licence à acheter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48200" y="3000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19650" y="3190875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3190875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ressources à garder</a:t>
            </a:r>
            <a:endParaRPr lang="en-US" sz="1280" dirty="0"/>
          </a:p>
        </p:txBody>
      </p:sp>
      <p:sp>
        <p:nvSpPr>
          <p:cNvPr id="19" name="Text 17"/>
          <p:cNvSpPr txBox="1"/>
          <p:nvPr/>
        </p:nvSpPr>
        <p:spPr>
          <a:xfrm>
            <a:off x="5257800" y="3552825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Modèles, bibliothèque de prompts et charte d'usage de l'IA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DÉJÀ ÉPROUVÉE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DE JUIN 2026 AUPRÈS D'UNE ASSOCIATION TOULOUSAINE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96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h</a:t>
            </a:r>
            <a:endParaRPr lang="en-US" sz="413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formation en 4 jours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289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289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100 %</a:t>
            </a:r>
            <a:endParaRPr lang="en-US" sz="4130" dirty="0"/>
          </a:p>
        </p:txBody>
      </p:sp>
      <p:sp>
        <p:nvSpPr>
          <p:cNvPr id="9" name="Text 7"/>
          <p:cNvSpPr txBox="1"/>
          <p:nvPr/>
        </p:nvSpPr>
        <p:spPr>
          <a:xfrm>
            <a:off x="26289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d'assiduité des stagiaires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482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482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96 %</a:t>
            </a:r>
            <a:endParaRPr lang="en-US" sz="4130" dirty="0"/>
          </a:p>
        </p:txBody>
      </p:sp>
      <p:sp>
        <p:nvSpPr>
          <p:cNvPr id="12" name="Text 10"/>
          <p:cNvSpPr txBox="1"/>
          <p:nvPr/>
        </p:nvSpPr>
        <p:spPr>
          <a:xfrm>
            <a:off x="46482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réussite moyenne au quiz des acquis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6675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675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97 %</a:t>
            </a:r>
            <a:endParaRPr lang="en-US" sz="4130" dirty="0"/>
          </a:p>
        </p:txBody>
      </p:sp>
      <p:sp>
        <p:nvSpPr>
          <p:cNvPr id="15" name="Text 13"/>
          <p:cNvSpPr txBox="1"/>
          <p:nvPr/>
        </p:nvSpPr>
        <p:spPr>
          <a:xfrm>
            <a:off x="66675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satisfaction moyenne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7" name="Text 15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 MESURE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 BESOINS, VOTRE TEMPS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1619250"/>
            <a:ext cx="2538413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0100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CONTENU</a:t>
            </a:r>
            <a:endParaRPr lang="en-US" sz="1580" dirty="0"/>
          </a:p>
        </p:txBody>
      </p:sp>
      <p:sp>
        <p:nvSpPr>
          <p:cNvPr id="7" name="Text 5"/>
          <p:cNvSpPr txBox="1"/>
          <p:nvPr/>
        </p:nvSpPr>
        <p:spPr>
          <a:xfrm>
            <a:off x="800100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 priorités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00100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Construit à partir de vos besoins : subventions, événements, communication, organisation.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00413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00413" y="1619250"/>
            <a:ext cx="2538413" cy="47625"/>
          </a:xfrm>
          <a:prstGeom prst="rect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90913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RYTHME</a:t>
            </a:r>
            <a:endParaRPr lang="en-US" sz="1580" dirty="0"/>
          </a:p>
        </p:txBody>
      </p:sp>
      <p:sp>
        <p:nvSpPr>
          <p:cNvPr id="12" name="Text 10"/>
          <p:cNvSpPr txBox="1"/>
          <p:nvPr/>
        </p:nvSpPr>
        <p:spPr>
          <a:xfrm>
            <a:off x="3490913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2 à 4 jours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3490913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Journées, demi-journées, soirées ou samedis, selon votre disponibilité.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91225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91225" y="1619250"/>
            <a:ext cx="2538413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81725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LIEU</a:t>
            </a:r>
            <a:endParaRPr lang="en-US" sz="1580" dirty="0"/>
          </a:p>
        </p:txBody>
      </p:sp>
      <p:sp>
        <p:nvSpPr>
          <p:cNvPr id="17" name="Text 15"/>
          <p:cNvSpPr txBox="1"/>
          <p:nvPr/>
        </p:nvSpPr>
        <p:spPr>
          <a:xfrm>
            <a:off x="6181725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Chez vous ou à plusieurs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6181725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Dans vos locaux, ou avec d'autres structures pour partager l'expérience.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609600" y="3762375"/>
            <a:ext cx="7924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90" b="1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 : </a:t>
            </a:r>
            <a:pPr indent="0" marL="0"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 devis, avec un financement possible jusqu’à 100 % (OPCO, FDVA).</a:t>
            </a:r>
            <a:endParaRPr lang="en-US" sz="109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FINANCEMENT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QUI PEUT ÊTRE FINANCÉE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571625"/>
            <a:ext cx="3886200" cy="1666875"/>
          </a:xfrm>
          <a:prstGeom prst="roundRect">
            <a:avLst>
              <a:gd name="adj" fmla="val 329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19150" y="1762125"/>
            <a:ext cx="3429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LES SALARIÉS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19150" y="200025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L'OPCO de votre branche</a:t>
            </a:r>
            <a:endParaRPr lang="en-US" sz="1650" dirty="0"/>
          </a:p>
        </p:txBody>
      </p:sp>
      <p:sp>
        <p:nvSpPr>
          <p:cNvPr id="7" name="Text 5"/>
          <p:cNvSpPr txBox="1"/>
          <p:nvPr/>
        </p:nvSpPr>
        <p:spPr>
          <a:xfrm>
            <a:off x="819150" y="2405063"/>
            <a:ext cx="34290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Uniformation pour une grande partie du secteur associatif, ou l'OPCO de votre convention collective.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48200" y="1571625"/>
            <a:ext cx="3886200" cy="1666875"/>
          </a:xfrm>
          <a:prstGeom prst="roundRect">
            <a:avLst>
              <a:gd name="adj" fmla="val 329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57750" y="1762125"/>
            <a:ext cx="3429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LES BÉNÉVOLES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857750" y="200025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FDVA 1</a:t>
            </a:r>
            <a:endParaRPr lang="en-US" sz="1650" dirty="0"/>
          </a:p>
        </p:txBody>
      </p:sp>
      <p:sp>
        <p:nvSpPr>
          <p:cNvPr id="11" name="Text 9"/>
          <p:cNvSpPr txBox="1"/>
          <p:nvPr/>
        </p:nvSpPr>
        <p:spPr>
          <a:xfrm>
            <a:off x="4857750" y="2405063"/>
            <a:ext cx="34290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fonds pour le développement de la vie associative soutient la formation des bénévoles, sur appel annuel.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3429000"/>
            <a:ext cx="7924800" cy="714375"/>
          </a:xfrm>
          <a:prstGeom prst="roundRect">
            <a:avLst>
              <a:gd name="adj" fmla="val 7680"/>
            </a:avLst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57250" y="3429000"/>
            <a:ext cx="74295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est certifié Qualiopi et fournit le programme, le devis et la convention nécessaires à vos demandes.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5" name="Text 1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MAINTENANT ?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QUATRE ÉTAPES POUR LANCER VOTRE FORMATION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9600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échange de 30 minutes sur vos besoins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19375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19375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2619375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programme et un devis adaptés à votre association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29150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9150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0" dirty="0"/>
          </a:p>
        </p:txBody>
      </p:sp>
      <p:sp>
        <p:nvSpPr>
          <p:cNvPr id="12" name="Text 10"/>
          <p:cNvSpPr txBox="1"/>
          <p:nvPr/>
        </p:nvSpPr>
        <p:spPr>
          <a:xfrm>
            <a:off x="4629150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montage du financement et un test de positionnement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638925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38925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638925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formation, puis un suivi à 3 mois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3524250"/>
            <a:ext cx="7924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Fadilla BETTAHRAT · JCSL Formations</a:t>
            </a:r>
            <a:endParaRPr lang="en-US" sz="1650" dirty="0"/>
          </a:p>
        </p:txBody>
      </p:sp>
      <p:sp>
        <p:nvSpPr>
          <p:cNvPr id="17" name="Text 15"/>
          <p:cNvSpPr txBox="1"/>
          <p:nvPr/>
        </p:nvSpPr>
        <p:spPr>
          <a:xfrm>
            <a:off x="609600" y="3857625"/>
            <a:ext cx="79248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51 19 82 63 · jcsl.formation@gmail.com</a:t>
            </a:r>
            <a:endParaRPr lang="en-US" sz="1130" dirty="0"/>
          </a:p>
        </p:txBody>
      </p:sp>
      <p:sp>
        <p:nvSpPr>
          <p:cNvPr id="18" name="Text 16"/>
          <p:cNvSpPr txBox="1"/>
          <p:nvPr/>
        </p:nvSpPr>
        <p:spPr>
          <a:xfrm>
            <a:off x="609600" y="4143375"/>
            <a:ext cx="792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Pôle Associatif Bastide, 3 place Tel Aviv, 31100 Toulouse · Organisme certifié Qualiopi · NDA 76311291531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L'IA au service du projet associatif</dc:title>
  <dc:subject>PptxGenJS Presentation</dc:subject>
  <dc:creator>JCSL Formations</dc:creator>
  <cp:lastModifiedBy>JCSL Formations</cp:lastModifiedBy>
  <cp:revision>1</cp:revision>
  <dcterms:created xsi:type="dcterms:W3CDTF">2026-09-30T18:52:31Z</dcterms:created>
  <dcterms:modified xsi:type="dcterms:W3CDTF">2026-09-30T18:52:31Z</dcterms:modified>
</cp:coreProperties>
</file>